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81" d="100"/>
          <a:sy n="81" d="100"/>
        </p:scale>
        <p:origin x="60" y="132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A7DCA-BB25-472F-89A1-CCF6C4B3B726}" type="datetimeFigureOut">
              <a:rPr lang="es-MX" smtClean="0"/>
              <a:t>03/10/2017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F369C-58C3-4842-9D8C-EC1B5B590D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1823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F369C-58C3-4842-9D8C-EC1B5B590DC2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6581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D223-860B-43C0-9C34-D945424EA633}" type="datetimeFigureOut">
              <a:rPr lang="es-MX" smtClean="0"/>
              <a:t>03/10/2017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6082-BB20-4B54-AF76-2A68A7CE32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68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D223-860B-43C0-9C34-D945424EA633}" type="datetimeFigureOut">
              <a:rPr lang="es-MX" smtClean="0"/>
              <a:t>03/10/2017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6082-BB20-4B54-AF76-2A68A7CE32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8750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D223-860B-43C0-9C34-D945424EA633}" type="datetimeFigureOut">
              <a:rPr lang="es-MX" smtClean="0"/>
              <a:t>03/10/2017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6082-BB20-4B54-AF76-2A68A7CE32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918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D223-860B-43C0-9C34-D945424EA633}" type="datetimeFigureOut">
              <a:rPr lang="es-MX" smtClean="0"/>
              <a:t>03/10/2017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6082-BB20-4B54-AF76-2A68A7CE32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3359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D223-860B-43C0-9C34-D945424EA633}" type="datetimeFigureOut">
              <a:rPr lang="es-MX" smtClean="0"/>
              <a:t>03/10/2017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6082-BB20-4B54-AF76-2A68A7CE32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409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D223-860B-43C0-9C34-D945424EA633}" type="datetimeFigureOut">
              <a:rPr lang="es-MX" smtClean="0"/>
              <a:t>03/10/2017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6082-BB20-4B54-AF76-2A68A7CE32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37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D223-860B-43C0-9C34-D945424EA633}" type="datetimeFigureOut">
              <a:rPr lang="es-MX" smtClean="0"/>
              <a:t>03/10/2017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6082-BB20-4B54-AF76-2A68A7CE32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0697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D223-860B-43C0-9C34-D945424EA633}" type="datetimeFigureOut">
              <a:rPr lang="es-MX" smtClean="0"/>
              <a:t>03/10/2017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6082-BB20-4B54-AF76-2A68A7CE32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6241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D223-860B-43C0-9C34-D945424EA633}" type="datetimeFigureOut">
              <a:rPr lang="es-MX" smtClean="0"/>
              <a:t>03/10/2017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6082-BB20-4B54-AF76-2A68A7CE32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9530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D223-860B-43C0-9C34-D945424EA633}" type="datetimeFigureOut">
              <a:rPr lang="es-MX" smtClean="0"/>
              <a:t>03/10/2017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6082-BB20-4B54-AF76-2A68A7CE32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787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ED223-860B-43C0-9C34-D945424EA633}" type="datetimeFigureOut">
              <a:rPr lang="es-MX" smtClean="0"/>
              <a:t>03/10/2017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6082-BB20-4B54-AF76-2A68A7CE32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4002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ED223-860B-43C0-9C34-D945424EA633}" type="datetimeFigureOut">
              <a:rPr lang="es-MX" smtClean="0"/>
              <a:t>03/10/2017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E6082-BB20-4B54-AF76-2A68A7CE32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114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752185"/>
              </p:ext>
            </p:extLst>
          </p:nvPr>
        </p:nvGraphicFramePr>
        <p:xfrm>
          <a:off x="1758462" y="3005795"/>
          <a:ext cx="3563816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1908"/>
                <a:gridCol w="1781908"/>
              </a:tblGrid>
              <a:tr h="208358"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dirty="0" err="1" smtClean="0"/>
                        <a:t>Nutrion</a:t>
                      </a:r>
                      <a:r>
                        <a:rPr lang="es-ES" sz="1200" dirty="0" smtClean="0"/>
                        <a:t> </a:t>
                      </a:r>
                      <a:r>
                        <a:rPr lang="es-ES" sz="1200" dirty="0" err="1" smtClean="0"/>
                        <a:t>Facts</a:t>
                      </a:r>
                      <a:r>
                        <a:rPr lang="es-ES" sz="1200" dirty="0" smtClean="0"/>
                        <a:t> in 100 g</a:t>
                      </a:r>
                      <a:endParaRPr lang="es-MX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</a:txBody>
                  <a:tcPr/>
                </a:tc>
              </a:tr>
              <a:tr h="208358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err="1" smtClean="0"/>
                        <a:t>Proteíns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17 – 23  g</a:t>
                      </a:r>
                      <a:endParaRPr lang="es-MX" sz="1200" dirty="0"/>
                    </a:p>
                  </a:txBody>
                  <a:tcPr/>
                </a:tc>
              </a:tr>
              <a:tr h="208358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err="1" smtClean="0"/>
                        <a:t>Carbohydrates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37 – 44 g</a:t>
                      </a:r>
                      <a:endParaRPr lang="es-MX" sz="1200" dirty="0"/>
                    </a:p>
                  </a:txBody>
                  <a:tcPr/>
                </a:tc>
              </a:tr>
              <a:tr h="208358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err="1" smtClean="0"/>
                        <a:t>Fats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30 – 34 g</a:t>
                      </a:r>
                      <a:endParaRPr lang="es-MX" sz="1200" dirty="0"/>
                    </a:p>
                  </a:txBody>
                  <a:tcPr/>
                </a:tc>
              </a:tr>
              <a:tr h="208358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err="1" smtClean="0"/>
                        <a:t>Saturated</a:t>
                      </a:r>
                      <a:r>
                        <a:rPr lang="es-ES" sz="1200" dirty="0" smtClean="0"/>
                        <a:t> </a:t>
                      </a:r>
                      <a:r>
                        <a:rPr lang="es-ES" sz="1200" dirty="0" err="1" smtClean="0"/>
                        <a:t>Fatty</a:t>
                      </a:r>
                      <a:r>
                        <a:rPr lang="es-ES" sz="1200" dirty="0" smtClean="0"/>
                        <a:t> </a:t>
                      </a:r>
                      <a:r>
                        <a:rPr lang="es-ES" sz="1200" dirty="0" err="1" smtClean="0"/>
                        <a:t>Acids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2- 3 g</a:t>
                      </a:r>
                      <a:endParaRPr lang="es-MX" sz="1200" dirty="0"/>
                    </a:p>
                  </a:txBody>
                  <a:tcPr/>
                </a:tc>
              </a:tr>
              <a:tr h="208358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err="1" smtClean="0"/>
                        <a:t>Monoinsaturated</a:t>
                      </a:r>
                      <a:r>
                        <a:rPr lang="es-ES" sz="1200" dirty="0" smtClean="0"/>
                        <a:t> </a:t>
                      </a:r>
                      <a:r>
                        <a:rPr lang="es-ES" sz="1200" dirty="0" err="1" smtClean="0"/>
                        <a:t>Fatty</a:t>
                      </a:r>
                      <a:r>
                        <a:rPr lang="es-ES" sz="1200" dirty="0" smtClean="0"/>
                        <a:t> </a:t>
                      </a:r>
                      <a:r>
                        <a:rPr lang="es-ES" sz="1200" dirty="0" err="1" smtClean="0"/>
                        <a:t>Acids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2- 3 g</a:t>
                      </a:r>
                      <a:endParaRPr lang="es-MX" sz="1200" dirty="0"/>
                    </a:p>
                  </a:txBody>
                  <a:tcPr/>
                </a:tc>
              </a:tr>
              <a:tr h="208358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err="1" smtClean="0"/>
                        <a:t>Polyinsaturated</a:t>
                      </a:r>
                      <a:r>
                        <a:rPr lang="es-ES" sz="1200" dirty="0" smtClean="0"/>
                        <a:t> </a:t>
                      </a:r>
                      <a:r>
                        <a:rPr lang="es-ES" sz="1200" dirty="0" err="1" smtClean="0"/>
                        <a:t>Fatty</a:t>
                      </a:r>
                      <a:r>
                        <a:rPr lang="es-ES" sz="1200" dirty="0" smtClean="0"/>
                        <a:t> </a:t>
                      </a:r>
                      <a:r>
                        <a:rPr lang="es-ES" sz="1200" dirty="0" err="1" smtClean="0"/>
                        <a:t>Acids</a:t>
                      </a:r>
                      <a:r>
                        <a:rPr lang="es-ES" sz="1200" dirty="0" smtClean="0"/>
                        <a:t> </a:t>
                      </a:r>
                      <a:r>
                        <a:rPr lang="es-ES" sz="1200" dirty="0" err="1" smtClean="0"/>
                        <a:t>wich</a:t>
                      </a:r>
                      <a:r>
                        <a:rPr lang="es-ES" sz="1200" dirty="0" smtClean="0"/>
                        <a:t>: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23 – 26 g</a:t>
                      </a:r>
                      <a:endParaRPr lang="es-MX" sz="1200" dirty="0"/>
                    </a:p>
                  </a:txBody>
                  <a:tcPr/>
                </a:tc>
              </a:tr>
              <a:tr h="208358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Omega </a:t>
                      </a:r>
                      <a:r>
                        <a:rPr lang="es-ES" sz="1200" dirty="0" smtClean="0"/>
                        <a:t>3 (</a:t>
                      </a:r>
                      <a:r>
                        <a:rPr lang="es-ES" sz="1200" dirty="0" err="1" smtClean="0"/>
                        <a:t>Alpha-linolenic</a:t>
                      </a:r>
                      <a:r>
                        <a:rPr lang="es-ES" sz="1200" dirty="0" smtClean="0"/>
                        <a:t> </a:t>
                      </a:r>
                      <a:r>
                        <a:rPr lang="es-ES" sz="1200" dirty="0" err="1" smtClean="0"/>
                        <a:t>acid</a:t>
                      </a:r>
                      <a:r>
                        <a:rPr lang="es-ES" sz="1200" dirty="0" smtClean="0"/>
                        <a:t>)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19 - 21 g</a:t>
                      </a:r>
                      <a:endParaRPr lang="es-MX" sz="1200" dirty="0"/>
                    </a:p>
                  </a:txBody>
                  <a:tcPr/>
                </a:tc>
              </a:tr>
              <a:tr h="208358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Omega </a:t>
                      </a:r>
                      <a:r>
                        <a:rPr lang="es-ES" sz="1200" dirty="0" smtClean="0"/>
                        <a:t>6 (</a:t>
                      </a:r>
                      <a:r>
                        <a:rPr lang="es-ES" sz="1200" dirty="0" err="1" smtClean="0"/>
                        <a:t>Linoleic</a:t>
                      </a:r>
                      <a:r>
                        <a:rPr lang="es-ES" sz="1200" dirty="0" smtClean="0"/>
                        <a:t> </a:t>
                      </a:r>
                      <a:r>
                        <a:rPr lang="es-ES" sz="1200" dirty="0" err="1" smtClean="0"/>
                        <a:t>acid</a:t>
                      </a:r>
                      <a:r>
                        <a:rPr lang="es-ES" sz="1200" dirty="0" smtClean="0"/>
                        <a:t>)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6</a:t>
                      </a:r>
                      <a:r>
                        <a:rPr lang="es-ES" sz="1200" baseline="0" dirty="0" smtClean="0"/>
                        <a:t> – 8 g</a:t>
                      </a:r>
                      <a:endParaRPr lang="es-MX" sz="1200" dirty="0"/>
                    </a:p>
                  </a:txBody>
                  <a:tcPr/>
                </a:tc>
              </a:tr>
              <a:tr h="208358">
                <a:tc>
                  <a:txBody>
                    <a:bodyPr/>
                    <a:lstStyle/>
                    <a:p>
                      <a:pPr algn="ctr"/>
                      <a:r>
                        <a:rPr lang="es-ES" sz="1200" baseline="0" smtClean="0"/>
                        <a:t>Fiber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33 – 37 g</a:t>
                      </a:r>
                      <a:endParaRPr lang="es-MX" sz="1200" dirty="0"/>
                    </a:p>
                  </a:txBody>
                  <a:tcPr/>
                </a:tc>
              </a:tr>
              <a:tr h="208358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err="1" smtClean="0"/>
                        <a:t>Energy</a:t>
                      </a:r>
                      <a:r>
                        <a:rPr lang="es-ES" sz="1200" dirty="0" smtClean="0"/>
                        <a:t> </a:t>
                      </a:r>
                      <a:r>
                        <a:rPr lang="es-ES" sz="1200" dirty="0" err="1" smtClean="0"/>
                        <a:t>Value</a:t>
                      </a:r>
                      <a:endParaRPr lang="es-MX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520</a:t>
                      </a:r>
                      <a:r>
                        <a:rPr lang="es-ES" sz="1200" baseline="0" dirty="0" smtClean="0"/>
                        <a:t> kcal</a:t>
                      </a:r>
                      <a:endParaRPr lang="es-MX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3716215" y="6600088"/>
            <a:ext cx="17467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dirty="0" smtClean="0"/>
              <a:t>*</a:t>
            </a:r>
            <a:r>
              <a:rPr lang="es-ES" sz="1050" dirty="0" err="1" smtClean="0"/>
              <a:t>Typical</a:t>
            </a:r>
            <a:r>
              <a:rPr lang="es-ES" sz="1050" dirty="0" smtClean="0"/>
              <a:t> </a:t>
            </a:r>
            <a:r>
              <a:rPr lang="es-ES" sz="1050" dirty="0" err="1" smtClean="0"/>
              <a:t>Values</a:t>
            </a:r>
            <a:endParaRPr lang="es-MX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71488" y="1828800"/>
            <a:ext cx="2529620" cy="39858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Nutrition</a:t>
            </a: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Facts</a:t>
            </a: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Chia</a:t>
            </a:r>
            <a:r>
              <a:rPr lang="es-E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Seeds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844061" y="7120263"/>
            <a:ext cx="57443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i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ES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es-ES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infirmation</a:t>
            </a:r>
            <a:r>
              <a:rPr lang="es-ES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ES" sz="1200" i="1" dirty="0">
                <a:latin typeface="Arial" panose="020B0604020202020204" pitchFamily="34" charset="0"/>
                <a:cs typeface="Arial" panose="020B0604020202020204" pitchFamily="34" charset="0"/>
              </a:rPr>
              <a:t> in legal and </a:t>
            </a:r>
            <a:r>
              <a:rPr lang="es-ES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thecnical</a:t>
            </a:r>
            <a:r>
              <a:rPr lang="es-ES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validation</a:t>
            </a:r>
            <a:r>
              <a:rPr lang="es-ES" sz="12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es-ES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ES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r>
              <a:rPr lang="es-ES" sz="1200" i="1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s-ES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modifications</a:t>
            </a:r>
            <a:r>
              <a:rPr lang="es-ES" sz="12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77722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604</TotalTime>
  <Words>95</Words>
  <Application>Microsoft Office PowerPoint</Application>
  <PresentationFormat>Carta (216 x 279 mm)</PresentationFormat>
  <Paragraphs>25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Bigbox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Belmar Alberto</dc:creator>
  <cp:lastModifiedBy>Ingeniero_Producto</cp:lastModifiedBy>
  <cp:revision>24</cp:revision>
  <dcterms:created xsi:type="dcterms:W3CDTF">2016-04-25T14:43:21Z</dcterms:created>
  <dcterms:modified xsi:type="dcterms:W3CDTF">2017-10-03T21:01:53Z</dcterms:modified>
</cp:coreProperties>
</file>